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2" autoAdjust="0"/>
    <p:restoredTop sz="94660"/>
  </p:normalViewPr>
  <p:slideViewPr>
    <p:cSldViewPr snapToGrid="0">
      <p:cViewPr>
        <p:scale>
          <a:sx n="73" d="100"/>
          <a:sy n="73" d="100"/>
        </p:scale>
        <p:origin x="188"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AF024-47D3-737C-B72C-4D311063F4F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781B606D-0161-02F5-112C-EFA4C1F90B5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0C1DBFDF-34FC-8FED-82D6-A14DFC19E4CC}"/>
              </a:ext>
            </a:extLst>
          </p:cNvPr>
          <p:cNvSpPr>
            <a:spLocks noGrp="1"/>
          </p:cNvSpPr>
          <p:nvPr>
            <p:ph type="dt" sz="half" idx="10"/>
          </p:nvPr>
        </p:nvSpPr>
        <p:spPr/>
        <p:txBody>
          <a:bodyPr/>
          <a:lstStyle/>
          <a:p>
            <a:fld id="{2EE12FFE-D57A-4B8B-82AB-C178A662312F}" type="datetimeFigureOut">
              <a:rPr lang="en-AU" smtClean="0"/>
              <a:t>15/10/2023</a:t>
            </a:fld>
            <a:endParaRPr lang="en-AU"/>
          </a:p>
        </p:txBody>
      </p:sp>
      <p:sp>
        <p:nvSpPr>
          <p:cNvPr id="5" name="Footer Placeholder 4">
            <a:extLst>
              <a:ext uri="{FF2B5EF4-FFF2-40B4-BE49-F238E27FC236}">
                <a16:creationId xmlns:a16="http://schemas.microsoft.com/office/drawing/2014/main" id="{93EEEA0C-6552-2F65-22B3-BB4BA1478A4E}"/>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330087F-ACBE-FDB9-7760-22376E8BA506}"/>
              </a:ext>
            </a:extLst>
          </p:cNvPr>
          <p:cNvSpPr>
            <a:spLocks noGrp="1"/>
          </p:cNvSpPr>
          <p:nvPr>
            <p:ph type="sldNum" sz="quarter" idx="12"/>
          </p:nvPr>
        </p:nvSpPr>
        <p:spPr/>
        <p:txBody>
          <a:bodyPr/>
          <a:lstStyle/>
          <a:p>
            <a:fld id="{B71165A5-BC30-4892-91A7-AE44EDA3C668}" type="slidenum">
              <a:rPr lang="en-AU" smtClean="0"/>
              <a:t>‹#›</a:t>
            </a:fld>
            <a:endParaRPr lang="en-AU"/>
          </a:p>
        </p:txBody>
      </p:sp>
    </p:spTree>
    <p:extLst>
      <p:ext uri="{BB962C8B-B14F-4D97-AF65-F5344CB8AC3E}">
        <p14:creationId xmlns:p14="http://schemas.microsoft.com/office/powerpoint/2010/main" val="324162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E8A503-693B-67E3-AA22-52C2BB57BB33}"/>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E32EBC2D-295D-5854-8D47-683E4E80022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4F64A50-A192-A2E5-5359-6667C3B12561}"/>
              </a:ext>
            </a:extLst>
          </p:cNvPr>
          <p:cNvSpPr>
            <a:spLocks noGrp="1"/>
          </p:cNvSpPr>
          <p:nvPr>
            <p:ph type="dt" sz="half" idx="10"/>
          </p:nvPr>
        </p:nvSpPr>
        <p:spPr/>
        <p:txBody>
          <a:bodyPr/>
          <a:lstStyle/>
          <a:p>
            <a:fld id="{2EE12FFE-D57A-4B8B-82AB-C178A662312F}" type="datetimeFigureOut">
              <a:rPr lang="en-AU" smtClean="0"/>
              <a:t>15/10/2023</a:t>
            </a:fld>
            <a:endParaRPr lang="en-AU"/>
          </a:p>
        </p:txBody>
      </p:sp>
      <p:sp>
        <p:nvSpPr>
          <p:cNvPr id="5" name="Footer Placeholder 4">
            <a:extLst>
              <a:ext uri="{FF2B5EF4-FFF2-40B4-BE49-F238E27FC236}">
                <a16:creationId xmlns:a16="http://schemas.microsoft.com/office/drawing/2014/main" id="{2D11B756-42F7-8ADA-9756-442AB2A7977C}"/>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CC50084D-B0E2-EB74-C127-4FF4EB7D93BE}"/>
              </a:ext>
            </a:extLst>
          </p:cNvPr>
          <p:cNvSpPr>
            <a:spLocks noGrp="1"/>
          </p:cNvSpPr>
          <p:nvPr>
            <p:ph type="sldNum" sz="quarter" idx="12"/>
          </p:nvPr>
        </p:nvSpPr>
        <p:spPr/>
        <p:txBody>
          <a:bodyPr/>
          <a:lstStyle/>
          <a:p>
            <a:fld id="{B71165A5-BC30-4892-91A7-AE44EDA3C668}" type="slidenum">
              <a:rPr lang="en-AU" smtClean="0"/>
              <a:t>‹#›</a:t>
            </a:fld>
            <a:endParaRPr lang="en-AU"/>
          </a:p>
        </p:txBody>
      </p:sp>
    </p:spTree>
    <p:extLst>
      <p:ext uri="{BB962C8B-B14F-4D97-AF65-F5344CB8AC3E}">
        <p14:creationId xmlns:p14="http://schemas.microsoft.com/office/powerpoint/2010/main" val="527063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D94AC3-A03C-29E8-B52F-E2B200DA6D3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3EB18C96-314D-A900-53C8-E025E90B83B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EE775640-C092-1F5B-5791-55E972FDA073}"/>
              </a:ext>
            </a:extLst>
          </p:cNvPr>
          <p:cNvSpPr>
            <a:spLocks noGrp="1"/>
          </p:cNvSpPr>
          <p:nvPr>
            <p:ph type="dt" sz="half" idx="10"/>
          </p:nvPr>
        </p:nvSpPr>
        <p:spPr/>
        <p:txBody>
          <a:bodyPr/>
          <a:lstStyle/>
          <a:p>
            <a:fld id="{2EE12FFE-D57A-4B8B-82AB-C178A662312F}" type="datetimeFigureOut">
              <a:rPr lang="en-AU" smtClean="0"/>
              <a:t>15/10/2023</a:t>
            </a:fld>
            <a:endParaRPr lang="en-AU"/>
          </a:p>
        </p:txBody>
      </p:sp>
      <p:sp>
        <p:nvSpPr>
          <p:cNvPr id="5" name="Footer Placeholder 4">
            <a:extLst>
              <a:ext uri="{FF2B5EF4-FFF2-40B4-BE49-F238E27FC236}">
                <a16:creationId xmlns:a16="http://schemas.microsoft.com/office/drawing/2014/main" id="{5E2D5AC0-FD6E-92D3-F701-FAE6C72727B2}"/>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872BF3B-5A34-BD9F-5831-712D28C517E2}"/>
              </a:ext>
            </a:extLst>
          </p:cNvPr>
          <p:cNvSpPr>
            <a:spLocks noGrp="1"/>
          </p:cNvSpPr>
          <p:nvPr>
            <p:ph type="sldNum" sz="quarter" idx="12"/>
          </p:nvPr>
        </p:nvSpPr>
        <p:spPr/>
        <p:txBody>
          <a:bodyPr/>
          <a:lstStyle/>
          <a:p>
            <a:fld id="{B71165A5-BC30-4892-91A7-AE44EDA3C668}" type="slidenum">
              <a:rPr lang="en-AU" smtClean="0"/>
              <a:t>‹#›</a:t>
            </a:fld>
            <a:endParaRPr lang="en-AU"/>
          </a:p>
        </p:txBody>
      </p:sp>
    </p:spTree>
    <p:extLst>
      <p:ext uri="{BB962C8B-B14F-4D97-AF65-F5344CB8AC3E}">
        <p14:creationId xmlns:p14="http://schemas.microsoft.com/office/powerpoint/2010/main" val="4165813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A4550-F05C-B3E6-F36D-C88BD0605310}"/>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FA52A27A-9C35-BD56-AB8C-B1E0722486E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A06EFBD6-64C9-ED41-13FD-44602A286698}"/>
              </a:ext>
            </a:extLst>
          </p:cNvPr>
          <p:cNvSpPr>
            <a:spLocks noGrp="1"/>
          </p:cNvSpPr>
          <p:nvPr>
            <p:ph type="dt" sz="half" idx="10"/>
          </p:nvPr>
        </p:nvSpPr>
        <p:spPr/>
        <p:txBody>
          <a:bodyPr/>
          <a:lstStyle/>
          <a:p>
            <a:fld id="{2EE12FFE-D57A-4B8B-82AB-C178A662312F}" type="datetimeFigureOut">
              <a:rPr lang="en-AU" smtClean="0"/>
              <a:t>15/10/2023</a:t>
            </a:fld>
            <a:endParaRPr lang="en-AU"/>
          </a:p>
        </p:txBody>
      </p:sp>
      <p:sp>
        <p:nvSpPr>
          <p:cNvPr id="5" name="Footer Placeholder 4">
            <a:extLst>
              <a:ext uri="{FF2B5EF4-FFF2-40B4-BE49-F238E27FC236}">
                <a16:creationId xmlns:a16="http://schemas.microsoft.com/office/drawing/2014/main" id="{542257E3-DCB6-83BD-FCDB-BDD24B73E28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D25B9DDB-ABE4-B4B1-DC24-EB3D6F7ECE10}"/>
              </a:ext>
            </a:extLst>
          </p:cNvPr>
          <p:cNvSpPr>
            <a:spLocks noGrp="1"/>
          </p:cNvSpPr>
          <p:nvPr>
            <p:ph type="sldNum" sz="quarter" idx="12"/>
          </p:nvPr>
        </p:nvSpPr>
        <p:spPr/>
        <p:txBody>
          <a:bodyPr/>
          <a:lstStyle/>
          <a:p>
            <a:fld id="{B71165A5-BC30-4892-91A7-AE44EDA3C668}" type="slidenum">
              <a:rPr lang="en-AU" smtClean="0"/>
              <a:t>‹#›</a:t>
            </a:fld>
            <a:endParaRPr lang="en-AU"/>
          </a:p>
        </p:txBody>
      </p:sp>
    </p:spTree>
    <p:extLst>
      <p:ext uri="{BB962C8B-B14F-4D97-AF65-F5344CB8AC3E}">
        <p14:creationId xmlns:p14="http://schemas.microsoft.com/office/powerpoint/2010/main" val="1568616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AAD8C-972E-A7F7-79C8-C01FD518D67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E8DFCD1D-5A2D-3E46-C331-467A052FBC2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1A3FA7A-DF1E-2335-C22E-6E10F18B69EC}"/>
              </a:ext>
            </a:extLst>
          </p:cNvPr>
          <p:cNvSpPr>
            <a:spLocks noGrp="1"/>
          </p:cNvSpPr>
          <p:nvPr>
            <p:ph type="dt" sz="half" idx="10"/>
          </p:nvPr>
        </p:nvSpPr>
        <p:spPr/>
        <p:txBody>
          <a:bodyPr/>
          <a:lstStyle/>
          <a:p>
            <a:fld id="{2EE12FFE-D57A-4B8B-82AB-C178A662312F}" type="datetimeFigureOut">
              <a:rPr lang="en-AU" smtClean="0"/>
              <a:t>15/10/2023</a:t>
            </a:fld>
            <a:endParaRPr lang="en-AU"/>
          </a:p>
        </p:txBody>
      </p:sp>
      <p:sp>
        <p:nvSpPr>
          <p:cNvPr id="5" name="Footer Placeholder 4">
            <a:extLst>
              <a:ext uri="{FF2B5EF4-FFF2-40B4-BE49-F238E27FC236}">
                <a16:creationId xmlns:a16="http://schemas.microsoft.com/office/drawing/2014/main" id="{A6409395-6726-5405-1D66-E3283BCE59AB}"/>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9F80F03-13FB-FB0F-1E9B-E8E44513A61F}"/>
              </a:ext>
            </a:extLst>
          </p:cNvPr>
          <p:cNvSpPr>
            <a:spLocks noGrp="1"/>
          </p:cNvSpPr>
          <p:nvPr>
            <p:ph type="sldNum" sz="quarter" idx="12"/>
          </p:nvPr>
        </p:nvSpPr>
        <p:spPr/>
        <p:txBody>
          <a:bodyPr/>
          <a:lstStyle/>
          <a:p>
            <a:fld id="{B71165A5-BC30-4892-91A7-AE44EDA3C668}" type="slidenum">
              <a:rPr lang="en-AU" smtClean="0"/>
              <a:t>‹#›</a:t>
            </a:fld>
            <a:endParaRPr lang="en-AU"/>
          </a:p>
        </p:txBody>
      </p:sp>
    </p:spTree>
    <p:extLst>
      <p:ext uri="{BB962C8B-B14F-4D97-AF65-F5344CB8AC3E}">
        <p14:creationId xmlns:p14="http://schemas.microsoft.com/office/powerpoint/2010/main" val="2405558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0ACB3-3E54-CDC3-2A77-C936EDBF8C98}"/>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3AB6CC14-020E-8F23-5585-94DA3FD5BF1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6D869A6D-806F-172D-5884-46E3C361E68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8B52A970-D4E8-165A-0082-6C76EBF12F63}"/>
              </a:ext>
            </a:extLst>
          </p:cNvPr>
          <p:cNvSpPr>
            <a:spLocks noGrp="1"/>
          </p:cNvSpPr>
          <p:nvPr>
            <p:ph type="dt" sz="half" idx="10"/>
          </p:nvPr>
        </p:nvSpPr>
        <p:spPr/>
        <p:txBody>
          <a:bodyPr/>
          <a:lstStyle/>
          <a:p>
            <a:fld id="{2EE12FFE-D57A-4B8B-82AB-C178A662312F}" type="datetimeFigureOut">
              <a:rPr lang="en-AU" smtClean="0"/>
              <a:t>15/10/2023</a:t>
            </a:fld>
            <a:endParaRPr lang="en-AU"/>
          </a:p>
        </p:txBody>
      </p:sp>
      <p:sp>
        <p:nvSpPr>
          <p:cNvPr id="6" name="Footer Placeholder 5">
            <a:extLst>
              <a:ext uri="{FF2B5EF4-FFF2-40B4-BE49-F238E27FC236}">
                <a16:creationId xmlns:a16="http://schemas.microsoft.com/office/drawing/2014/main" id="{E9A677EC-F8C2-B993-8898-76B44704BFBF}"/>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84D0E4F-E166-F01E-2991-18BFD6849946}"/>
              </a:ext>
            </a:extLst>
          </p:cNvPr>
          <p:cNvSpPr>
            <a:spLocks noGrp="1"/>
          </p:cNvSpPr>
          <p:nvPr>
            <p:ph type="sldNum" sz="quarter" idx="12"/>
          </p:nvPr>
        </p:nvSpPr>
        <p:spPr/>
        <p:txBody>
          <a:bodyPr/>
          <a:lstStyle/>
          <a:p>
            <a:fld id="{B71165A5-BC30-4892-91A7-AE44EDA3C668}" type="slidenum">
              <a:rPr lang="en-AU" smtClean="0"/>
              <a:t>‹#›</a:t>
            </a:fld>
            <a:endParaRPr lang="en-AU"/>
          </a:p>
        </p:txBody>
      </p:sp>
    </p:spTree>
    <p:extLst>
      <p:ext uri="{BB962C8B-B14F-4D97-AF65-F5344CB8AC3E}">
        <p14:creationId xmlns:p14="http://schemas.microsoft.com/office/powerpoint/2010/main" val="750609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A56C9-411B-1F5F-A699-8DBE9BDFF9A8}"/>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D858598C-C4C9-AB0B-033F-0C177D7DBA4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FDAEC20-14FA-A48C-6EF4-E70356148D3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808B0990-E2D6-0D03-B272-94034A2C45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0735C6C-793F-C222-F770-BA84CA7CAE1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0366823A-E06A-FF35-BDA1-3EF8EAAD1FA0}"/>
              </a:ext>
            </a:extLst>
          </p:cNvPr>
          <p:cNvSpPr>
            <a:spLocks noGrp="1"/>
          </p:cNvSpPr>
          <p:nvPr>
            <p:ph type="dt" sz="half" idx="10"/>
          </p:nvPr>
        </p:nvSpPr>
        <p:spPr/>
        <p:txBody>
          <a:bodyPr/>
          <a:lstStyle/>
          <a:p>
            <a:fld id="{2EE12FFE-D57A-4B8B-82AB-C178A662312F}" type="datetimeFigureOut">
              <a:rPr lang="en-AU" smtClean="0"/>
              <a:t>15/10/2023</a:t>
            </a:fld>
            <a:endParaRPr lang="en-AU"/>
          </a:p>
        </p:txBody>
      </p:sp>
      <p:sp>
        <p:nvSpPr>
          <p:cNvPr id="8" name="Footer Placeholder 7">
            <a:extLst>
              <a:ext uri="{FF2B5EF4-FFF2-40B4-BE49-F238E27FC236}">
                <a16:creationId xmlns:a16="http://schemas.microsoft.com/office/drawing/2014/main" id="{9A765B7C-056E-182F-8C19-6A229FAA984A}"/>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9D15C889-9059-1EC0-287D-C473F93F71C2}"/>
              </a:ext>
            </a:extLst>
          </p:cNvPr>
          <p:cNvSpPr>
            <a:spLocks noGrp="1"/>
          </p:cNvSpPr>
          <p:nvPr>
            <p:ph type="sldNum" sz="quarter" idx="12"/>
          </p:nvPr>
        </p:nvSpPr>
        <p:spPr/>
        <p:txBody>
          <a:bodyPr/>
          <a:lstStyle/>
          <a:p>
            <a:fld id="{B71165A5-BC30-4892-91A7-AE44EDA3C668}" type="slidenum">
              <a:rPr lang="en-AU" smtClean="0"/>
              <a:t>‹#›</a:t>
            </a:fld>
            <a:endParaRPr lang="en-AU"/>
          </a:p>
        </p:txBody>
      </p:sp>
    </p:spTree>
    <p:extLst>
      <p:ext uri="{BB962C8B-B14F-4D97-AF65-F5344CB8AC3E}">
        <p14:creationId xmlns:p14="http://schemas.microsoft.com/office/powerpoint/2010/main" val="1528463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A36D3-CA52-0D81-04A5-2A9C373300B1}"/>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3273FBE3-DE37-D721-BD2A-3D2D7B4AB76D}"/>
              </a:ext>
            </a:extLst>
          </p:cNvPr>
          <p:cNvSpPr>
            <a:spLocks noGrp="1"/>
          </p:cNvSpPr>
          <p:nvPr>
            <p:ph type="dt" sz="half" idx="10"/>
          </p:nvPr>
        </p:nvSpPr>
        <p:spPr/>
        <p:txBody>
          <a:bodyPr/>
          <a:lstStyle/>
          <a:p>
            <a:fld id="{2EE12FFE-D57A-4B8B-82AB-C178A662312F}" type="datetimeFigureOut">
              <a:rPr lang="en-AU" smtClean="0"/>
              <a:t>15/10/2023</a:t>
            </a:fld>
            <a:endParaRPr lang="en-AU"/>
          </a:p>
        </p:txBody>
      </p:sp>
      <p:sp>
        <p:nvSpPr>
          <p:cNvPr id="4" name="Footer Placeholder 3">
            <a:extLst>
              <a:ext uri="{FF2B5EF4-FFF2-40B4-BE49-F238E27FC236}">
                <a16:creationId xmlns:a16="http://schemas.microsoft.com/office/drawing/2014/main" id="{8121E112-3C36-9623-C161-0BA599383D0E}"/>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543E537D-CE56-F188-98ED-65F5845466BB}"/>
              </a:ext>
            </a:extLst>
          </p:cNvPr>
          <p:cNvSpPr>
            <a:spLocks noGrp="1"/>
          </p:cNvSpPr>
          <p:nvPr>
            <p:ph type="sldNum" sz="quarter" idx="12"/>
          </p:nvPr>
        </p:nvSpPr>
        <p:spPr/>
        <p:txBody>
          <a:bodyPr/>
          <a:lstStyle/>
          <a:p>
            <a:fld id="{B71165A5-BC30-4892-91A7-AE44EDA3C668}" type="slidenum">
              <a:rPr lang="en-AU" smtClean="0"/>
              <a:t>‹#›</a:t>
            </a:fld>
            <a:endParaRPr lang="en-AU"/>
          </a:p>
        </p:txBody>
      </p:sp>
    </p:spTree>
    <p:extLst>
      <p:ext uri="{BB962C8B-B14F-4D97-AF65-F5344CB8AC3E}">
        <p14:creationId xmlns:p14="http://schemas.microsoft.com/office/powerpoint/2010/main" val="2459267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4E1FF33-DADA-AB60-A826-F5C4BD5C3B49}"/>
              </a:ext>
            </a:extLst>
          </p:cNvPr>
          <p:cNvSpPr>
            <a:spLocks noGrp="1"/>
          </p:cNvSpPr>
          <p:nvPr>
            <p:ph type="dt" sz="half" idx="10"/>
          </p:nvPr>
        </p:nvSpPr>
        <p:spPr/>
        <p:txBody>
          <a:bodyPr/>
          <a:lstStyle/>
          <a:p>
            <a:fld id="{2EE12FFE-D57A-4B8B-82AB-C178A662312F}" type="datetimeFigureOut">
              <a:rPr lang="en-AU" smtClean="0"/>
              <a:t>15/10/2023</a:t>
            </a:fld>
            <a:endParaRPr lang="en-AU"/>
          </a:p>
        </p:txBody>
      </p:sp>
      <p:sp>
        <p:nvSpPr>
          <p:cNvPr id="3" name="Footer Placeholder 2">
            <a:extLst>
              <a:ext uri="{FF2B5EF4-FFF2-40B4-BE49-F238E27FC236}">
                <a16:creationId xmlns:a16="http://schemas.microsoft.com/office/drawing/2014/main" id="{674D0ACB-72ED-9851-6D5C-81DC9ACEFCF8}"/>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7AAFE207-EE70-599A-8977-3776FE4AC11F}"/>
              </a:ext>
            </a:extLst>
          </p:cNvPr>
          <p:cNvSpPr>
            <a:spLocks noGrp="1"/>
          </p:cNvSpPr>
          <p:nvPr>
            <p:ph type="sldNum" sz="quarter" idx="12"/>
          </p:nvPr>
        </p:nvSpPr>
        <p:spPr/>
        <p:txBody>
          <a:bodyPr/>
          <a:lstStyle/>
          <a:p>
            <a:fld id="{B71165A5-BC30-4892-91A7-AE44EDA3C668}" type="slidenum">
              <a:rPr lang="en-AU" smtClean="0"/>
              <a:t>‹#›</a:t>
            </a:fld>
            <a:endParaRPr lang="en-AU"/>
          </a:p>
        </p:txBody>
      </p:sp>
    </p:spTree>
    <p:extLst>
      <p:ext uri="{BB962C8B-B14F-4D97-AF65-F5344CB8AC3E}">
        <p14:creationId xmlns:p14="http://schemas.microsoft.com/office/powerpoint/2010/main" val="335423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E954-48F5-FD43-CAE3-E781B706BD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6A5B86CD-D113-7273-0F06-E06B5926FC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B787A516-9F95-758F-B3E0-7F62335FCE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C8A61D5-5AC0-ED53-6D23-21F735967327}"/>
              </a:ext>
            </a:extLst>
          </p:cNvPr>
          <p:cNvSpPr>
            <a:spLocks noGrp="1"/>
          </p:cNvSpPr>
          <p:nvPr>
            <p:ph type="dt" sz="half" idx="10"/>
          </p:nvPr>
        </p:nvSpPr>
        <p:spPr/>
        <p:txBody>
          <a:bodyPr/>
          <a:lstStyle/>
          <a:p>
            <a:fld id="{2EE12FFE-D57A-4B8B-82AB-C178A662312F}" type="datetimeFigureOut">
              <a:rPr lang="en-AU" smtClean="0"/>
              <a:t>15/10/2023</a:t>
            </a:fld>
            <a:endParaRPr lang="en-AU"/>
          </a:p>
        </p:txBody>
      </p:sp>
      <p:sp>
        <p:nvSpPr>
          <p:cNvPr id="6" name="Footer Placeholder 5">
            <a:extLst>
              <a:ext uri="{FF2B5EF4-FFF2-40B4-BE49-F238E27FC236}">
                <a16:creationId xmlns:a16="http://schemas.microsoft.com/office/drawing/2014/main" id="{5176EFF2-44B0-D0B0-2B9A-A0A8279AE5E9}"/>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685FD27-6E70-57FB-EEBE-F644840103EF}"/>
              </a:ext>
            </a:extLst>
          </p:cNvPr>
          <p:cNvSpPr>
            <a:spLocks noGrp="1"/>
          </p:cNvSpPr>
          <p:nvPr>
            <p:ph type="sldNum" sz="quarter" idx="12"/>
          </p:nvPr>
        </p:nvSpPr>
        <p:spPr/>
        <p:txBody>
          <a:bodyPr/>
          <a:lstStyle/>
          <a:p>
            <a:fld id="{B71165A5-BC30-4892-91A7-AE44EDA3C668}" type="slidenum">
              <a:rPr lang="en-AU" smtClean="0"/>
              <a:t>‹#›</a:t>
            </a:fld>
            <a:endParaRPr lang="en-AU"/>
          </a:p>
        </p:txBody>
      </p:sp>
    </p:spTree>
    <p:extLst>
      <p:ext uri="{BB962C8B-B14F-4D97-AF65-F5344CB8AC3E}">
        <p14:creationId xmlns:p14="http://schemas.microsoft.com/office/powerpoint/2010/main" val="31763733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2E97E-C8BA-8D16-484F-BF8FFD372F8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43F8C81A-1F99-F04A-F059-FBD2870B081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D0701EA7-E766-D653-EDF4-16C4A95FDB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364D52-037B-A69D-7498-3067F29A2EFB}"/>
              </a:ext>
            </a:extLst>
          </p:cNvPr>
          <p:cNvSpPr>
            <a:spLocks noGrp="1"/>
          </p:cNvSpPr>
          <p:nvPr>
            <p:ph type="dt" sz="half" idx="10"/>
          </p:nvPr>
        </p:nvSpPr>
        <p:spPr/>
        <p:txBody>
          <a:bodyPr/>
          <a:lstStyle/>
          <a:p>
            <a:fld id="{2EE12FFE-D57A-4B8B-82AB-C178A662312F}" type="datetimeFigureOut">
              <a:rPr lang="en-AU" smtClean="0"/>
              <a:t>15/10/2023</a:t>
            </a:fld>
            <a:endParaRPr lang="en-AU"/>
          </a:p>
        </p:txBody>
      </p:sp>
      <p:sp>
        <p:nvSpPr>
          <p:cNvPr id="6" name="Footer Placeholder 5">
            <a:extLst>
              <a:ext uri="{FF2B5EF4-FFF2-40B4-BE49-F238E27FC236}">
                <a16:creationId xmlns:a16="http://schemas.microsoft.com/office/drawing/2014/main" id="{B3D29C06-8B24-28BD-9122-4388B9DA4969}"/>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7C0525F-800E-EC05-BDBB-7188717ABC8D}"/>
              </a:ext>
            </a:extLst>
          </p:cNvPr>
          <p:cNvSpPr>
            <a:spLocks noGrp="1"/>
          </p:cNvSpPr>
          <p:nvPr>
            <p:ph type="sldNum" sz="quarter" idx="12"/>
          </p:nvPr>
        </p:nvSpPr>
        <p:spPr/>
        <p:txBody>
          <a:bodyPr/>
          <a:lstStyle/>
          <a:p>
            <a:fld id="{B71165A5-BC30-4892-91A7-AE44EDA3C668}" type="slidenum">
              <a:rPr lang="en-AU" smtClean="0"/>
              <a:t>‹#›</a:t>
            </a:fld>
            <a:endParaRPr lang="en-AU"/>
          </a:p>
        </p:txBody>
      </p:sp>
    </p:spTree>
    <p:extLst>
      <p:ext uri="{BB962C8B-B14F-4D97-AF65-F5344CB8AC3E}">
        <p14:creationId xmlns:p14="http://schemas.microsoft.com/office/powerpoint/2010/main" val="1916134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B46F020-1C04-6A36-1486-9D3ABF673C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B3C4E3BE-005C-BA24-ABDE-388E9C2B6A9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53E5F8AE-E15B-AA81-FF50-6D9C8F7286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E12FFE-D57A-4B8B-82AB-C178A662312F}" type="datetimeFigureOut">
              <a:rPr lang="en-AU" smtClean="0"/>
              <a:t>15/10/2023</a:t>
            </a:fld>
            <a:endParaRPr lang="en-AU"/>
          </a:p>
        </p:txBody>
      </p:sp>
      <p:sp>
        <p:nvSpPr>
          <p:cNvPr id="5" name="Footer Placeholder 4">
            <a:extLst>
              <a:ext uri="{FF2B5EF4-FFF2-40B4-BE49-F238E27FC236}">
                <a16:creationId xmlns:a16="http://schemas.microsoft.com/office/drawing/2014/main" id="{FB31DA03-6788-6281-E977-8C3E8972C8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DD049A53-C453-83DE-3AC7-44FECCEEE5D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1165A5-BC30-4892-91A7-AE44EDA3C668}" type="slidenum">
              <a:rPr lang="en-AU" smtClean="0"/>
              <a:t>‹#›</a:t>
            </a:fld>
            <a:endParaRPr lang="en-AU"/>
          </a:p>
        </p:txBody>
      </p:sp>
    </p:spTree>
    <p:extLst>
      <p:ext uri="{BB962C8B-B14F-4D97-AF65-F5344CB8AC3E}">
        <p14:creationId xmlns:p14="http://schemas.microsoft.com/office/powerpoint/2010/main" val="28452192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oneysmart.gov.au/budgeting/budget-planner" TargetMode="External"/><Relationship Id="rId2" Type="http://schemas.openxmlformats.org/officeDocument/2006/relationships/hyperlink" Target="https://capaust.org/gethelp/budget-help/"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oneysmart.gov.au/managing-debt/get-debt-under-control" TargetMode="External"/><Relationship Id="rId2" Type="http://schemas.openxmlformats.org/officeDocument/2006/relationships/hyperlink" Target="https://capaust.org/gethelp/money-mentorin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B5D7B6-F7F6-DD72-E222-9B8123478C01}"/>
              </a:ext>
            </a:extLst>
          </p:cNvPr>
          <p:cNvSpPr>
            <a:spLocks noGrp="1"/>
          </p:cNvSpPr>
          <p:nvPr>
            <p:ph type="ctrTitle"/>
          </p:nvPr>
        </p:nvSpPr>
        <p:spPr/>
        <p:txBody>
          <a:bodyPr/>
          <a:lstStyle/>
          <a:p>
            <a:r>
              <a:rPr lang="en-AU" dirty="0">
                <a:solidFill>
                  <a:schemeClr val="accent2"/>
                </a:solidFill>
              </a:rPr>
              <a:t>Practical Finances	</a:t>
            </a:r>
          </a:p>
        </p:txBody>
      </p:sp>
      <p:sp>
        <p:nvSpPr>
          <p:cNvPr id="3" name="Subtitle 2">
            <a:extLst>
              <a:ext uri="{FF2B5EF4-FFF2-40B4-BE49-F238E27FC236}">
                <a16:creationId xmlns:a16="http://schemas.microsoft.com/office/drawing/2014/main" id="{217A00CB-FD1F-4E97-0CA5-5DF641EDC743}"/>
              </a:ext>
            </a:extLst>
          </p:cNvPr>
          <p:cNvSpPr>
            <a:spLocks noGrp="1"/>
          </p:cNvSpPr>
          <p:nvPr>
            <p:ph type="subTitle" idx="1"/>
          </p:nvPr>
        </p:nvSpPr>
        <p:spPr/>
        <p:txBody>
          <a:bodyPr/>
          <a:lstStyle/>
          <a:p>
            <a:endParaRPr lang="en-AU" dirty="0"/>
          </a:p>
        </p:txBody>
      </p:sp>
    </p:spTree>
    <p:extLst>
      <p:ext uri="{BB962C8B-B14F-4D97-AF65-F5344CB8AC3E}">
        <p14:creationId xmlns:p14="http://schemas.microsoft.com/office/powerpoint/2010/main" val="3485817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C92BF92-C973-346B-5248-220B8E20B8DD}"/>
              </a:ext>
            </a:extLst>
          </p:cNvPr>
          <p:cNvSpPr>
            <a:spLocks noGrp="1"/>
          </p:cNvSpPr>
          <p:nvPr>
            <p:ph type="title"/>
          </p:nvPr>
        </p:nvSpPr>
        <p:spPr/>
        <p:txBody>
          <a:bodyPr/>
          <a:lstStyle/>
          <a:p>
            <a:r>
              <a:rPr lang="en-AU" dirty="0"/>
              <a:t>Frugality creates margin which enables generosity</a:t>
            </a:r>
          </a:p>
        </p:txBody>
      </p:sp>
      <p:sp>
        <p:nvSpPr>
          <p:cNvPr id="5" name="Text Placeholder 4">
            <a:extLst>
              <a:ext uri="{FF2B5EF4-FFF2-40B4-BE49-F238E27FC236}">
                <a16:creationId xmlns:a16="http://schemas.microsoft.com/office/drawing/2014/main" id="{F2D95D69-EEDA-63F9-AD64-199FB568380B}"/>
              </a:ext>
            </a:extLst>
          </p:cNvPr>
          <p:cNvSpPr>
            <a:spLocks noGrp="1"/>
          </p:cNvSpPr>
          <p:nvPr>
            <p:ph type="body" idx="1"/>
          </p:nvPr>
        </p:nvSpPr>
        <p:spPr/>
        <p:txBody>
          <a:bodyPr/>
          <a:lstStyle/>
          <a:p>
            <a:endParaRPr lang="en-AU" dirty="0"/>
          </a:p>
          <a:p>
            <a:r>
              <a:rPr lang="en-AU" dirty="0"/>
              <a:t>The Good and Beautiful Community – James Bryan Smith</a:t>
            </a:r>
          </a:p>
        </p:txBody>
      </p:sp>
    </p:spTree>
    <p:extLst>
      <p:ext uri="{BB962C8B-B14F-4D97-AF65-F5344CB8AC3E}">
        <p14:creationId xmlns:p14="http://schemas.microsoft.com/office/powerpoint/2010/main" val="1340578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BB083-5EC0-8BC0-9E9A-660E4B7FAD2B}"/>
              </a:ext>
            </a:extLst>
          </p:cNvPr>
          <p:cNvSpPr>
            <a:spLocks noGrp="1"/>
          </p:cNvSpPr>
          <p:nvPr>
            <p:ph type="title"/>
          </p:nvPr>
        </p:nvSpPr>
        <p:spPr/>
        <p:txBody>
          <a:bodyPr/>
          <a:lstStyle/>
          <a:p>
            <a:r>
              <a:rPr lang="en-AU" dirty="0">
                <a:solidFill>
                  <a:schemeClr val="accent2"/>
                </a:solidFill>
              </a:rPr>
              <a:t>Frugality</a:t>
            </a:r>
          </a:p>
        </p:txBody>
      </p:sp>
      <p:sp>
        <p:nvSpPr>
          <p:cNvPr id="3" name="Content Placeholder 2">
            <a:extLst>
              <a:ext uri="{FF2B5EF4-FFF2-40B4-BE49-F238E27FC236}">
                <a16:creationId xmlns:a16="http://schemas.microsoft.com/office/drawing/2014/main" id="{740704B9-64DA-F531-8A05-5BE953480295}"/>
              </a:ext>
            </a:extLst>
          </p:cNvPr>
          <p:cNvSpPr>
            <a:spLocks noGrp="1"/>
          </p:cNvSpPr>
          <p:nvPr>
            <p:ph idx="1"/>
          </p:nvPr>
        </p:nvSpPr>
        <p:spPr/>
        <p:txBody>
          <a:bodyPr>
            <a:normAutofit fontScale="92500" lnSpcReduction="10000"/>
          </a:bodyPr>
          <a:lstStyle/>
          <a:p>
            <a:r>
              <a:rPr lang="en-AU" dirty="0"/>
              <a:t>Definition: the quality of being economical with money or food; thriftiness</a:t>
            </a:r>
          </a:p>
          <a:p>
            <a:r>
              <a:rPr lang="en-AU" dirty="0"/>
              <a:t>Decisions about your lifestyle</a:t>
            </a:r>
          </a:p>
          <a:p>
            <a:r>
              <a:rPr lang="en-AU" dirty="0"/>
              <a:t>A budget is key</a:t>
            </a:r>
          </a:p>
          <a:p>
            <a:r>
              <a:rPr lang="en-AU" dirty="0"/>
              <a:t>Stewardship versus ownership</a:t>
            </a:r>
          </a:p>
          <a:p>
            <a:pPr marL="457200" lvl="1" indent="0">
              <a:buNone/>
            </a:pPr>
            <a:r>
              <a:rPr lang="en-US" b="0" i="0" dirty="0">
                <a:solidFill>
                  <a:srgbClr val="0070C0"/>
                </a:solidFill>
                <a:effectLst/>
                <a:latin typeface="system-ui"/>
              </a:rPr>
              <a:t>Wealth and honor come from you;</a:t>
            </a:r>
            <a:br>
              <a:rPr lang="en-US" b="0" i="0" dirty="0">
                <a:solidFill>
                  <a:srgbClr val="0070C0"/>
                </a:solidFill>
                <a:effectLst/>
                <a:latin typeface="system-ui"/>
              </a:rPr>
            </a:br>
            <a:r>
              <a:rPr lang="en-US" b="0" i="0" dirty="0">
                <a:solidFill>
                  <a:srgbClr val="0070C0"/>
                </a:solidFill>
                <a:effectLst/>
                <a:latin typeface="Courier New" panose="02070309020205020404" pitchFamily="49" charset="0"/>
              </a:rPr>
              <a:t>    </a:t>
            </a:r>
            <a:r>
              <a:rPr lang="en-US" b="0" i="0" dirty="0">
                <a:solidFill>
                  <a:srgbClr val="0070C0"/>
                </a:solidFill>
                <a:effectLst/>
                <a:latin typeface="system-ui"/>
              </a:rPr>
              <a:t>you are the ruler of all things.</a:t>
            </a:r>
            <a:br>
              <a:rPr lang="en-US" b="0" i="0" dirty="0">
                <a:solidFill>
                  <a:srgbClr val="0070C0"/>
                </a:solidFill>
                <a:effectLst/>
                <a:latin typeface="system-ui"/>
              </a:rPr>
            </a:br>
            <a:r>
              <a:rPr lang="en-US" b="0" i="0" dirty="0">
                <a:solidFill>
                  <a:srgbClr val="0070C0"/>
                </a:solidFill>
                <a:effectLst/>
                <a:latin typeface="system-ui"/>
              </a:rPr>
              <a:t>In your hands are strength and power</a:t>
            </a:r>
            <a:br>
              <a:rPr lang="en-US" b="0" i="0" dirty="0">
                <a:solidFill>
                  <a:srgbClr val="0070C0"/>
                </a:solidFill>
                <a:effectLst/>
                <a:latin typeface="system-ui"/>
              </a:rPr>
            </a:br>
            <a:r>
              <a:rPr lang="en-US" b="0" i="0" dirty="0">
                <a:solidFill>
                  <a:srgbClr val="0070C0"/>
                </a:solidFill>
                <a:effectLst/>
                <a:latin typeface="Courier New" panose="02070309020205020404" pitchFamily="49" charset="0"/>
              </a:rPr>
              <a:t>    </a:t>
            </a:r>
            <a:r>
              <a:rPr lang="en-US" b="0" i="0" dirty="0">
                <a:solidFill>
                  <a:srgbClr val="0070C0"/>
                </a:solidFill>
                <a:effectLst/>
                <a:latin typeface="system-ui"/>
              </a:rPr>
              <a:t>to exalt and give strength to all.</a:t>
            </a:r>
            <a:br>
              <a:rPr lang="en-US" b="0" i="0" dirty="0">
                <a:solidFill>
                  <a:srgbClr val="0070C0"/>
                </a:solidFill>
                <a:effectLst/>
                <a:latin typeface="system-ui"/>
              </a:rPr>
            </a:br>
            <a:r>
              <a:rPr lang="en-US" b="1" i="0" baseline="30000" dirty="0">
                <a:solidFill>
                  <a:srgbClr val="0070C0"/>
                </a:solidFill>
                <a:effectLst/>
                <a:latin typeface="system-ui"/>
              </a:rPr>
              <a:t>13 </a:t>
            </a:r>
            <a:r>
              <a:rPr lang="en-US" b="0" i="0" dirty="0">
                <a:solidFill>
                  <a:srgbClr val="0070C0"/>
                </a:solidFill>
                <a:effectLst/>
                <a:latin typeface="system-ui"/>
              </a:rPr>
              <a:t>Now, our God, we give you thanks,</a:t>
            </a:r>
            <a:br>
              <a:rPr lang="en-US" b="0" i="0" dirty="0">
                <a:solidFill>
                  <a:srgbClr val="0070C0"/>
                </a:solidFill>
                <a:effectLst/>
                <a:latin typeface="system-ui"/>
              </a:rPr>
            </a:br>
            <a:r>
              <a:rPr lang="en-US" b="0" i="0" dirty="0">
                <a:solidFill>
                  <a:srgbClr val="0070C0"/>
                </a:solidFill>
                <a:effectLst/>
                <a:latin typeface="Courier New" panose="02070309020205020404" pitchFamily="49" charset="0"/>
              </a:rPr>
              <a:t>    </a:t>
            </a:r>
            <a:r>
              <a:rPr lang="en-US" b="0" i="0" dirty="0">
                <a:solidFill>
                  <a:srgbClr val="0070C0"/>
                </a:solidFill>
                <a:effectLst/>
                <a:latin typeface="system-ui"/>
              </a:rPr>
              <a:t>and praise your glorious name.</a:t>
            </a:r>
          </a:p>
          <a:p>
            <a:pPr marL="457200" lvl="1" indent="0">
              <a:buNone/>
            </a:pPr>
            <a:r>
              <a:rPr lang="en-US" b="1" i="0" baseline="30000" dirty="0">
                <a:solidFill>
                  <a:srgbClr val="0070C0"/>
                </a:solidFill>
                <a:effectLst/>
                <a:latin typeface="system-ui"/>
              </a:rPr>
              <a:t>14 </a:t>
            </a:r>
            <a:r>
              <a:rPr lang="en-US" b="0" i="0" dirty="0">
                <a:solidFill>
                  <a:srgbClr val="0070C0"/>
                </a:solidFill>
                <a:effectLst/>
                <a:latin typeface="system-ui"/>
              </a:rPr>
              <a:t>“But who am I, and who are my people, that we should be able to give as generously as this? Everything comes from you, and we have given you only what comes from your hand. 1 Chronicles 29:12-14</a:t>
            </a:r>
          </a:p>
          <a:p>
            <a:endParaRPr lang="en-AU" dirty="0"/>
          </a:p>
        </p:txBody>
      </p:sp>
    </p:spTree>
    <p:extLst>
      <p:ext uri="{BB962C8B-B14F-4D97-AF65-F5344CB8AC3E}">
        <p14:creationId xmlns:p14="http://schemas.microsoft.com/office/powerpoint/2010/main" val="3616599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2D7E2C-C3A1-361B-407F-AC0CB21BC244}"/>
              </a:ext>
            </a:extLst>
          </p:cNvPr>
          <p:cNvSpPr>
            <a:spLocks noGrp="1"/>
          </p:cNvSpPr>
          <p:nvPr>
            <p:ph type="title"/>
          </p:nvPr>
        </p:nvSpPr>
        <p:spPr/>
        <p:txBody>
          <a:bodyPr/>
          <a:lstStyle/>
          <a:p>
            <a:r>
              <a:rPr lang="en-AU" dirty="0">
                <a:solidFill>
                  <a:schemeClr val="accent2"/>
                </a:solidFill>
              </a:rPr>
              <a:t>Budgeting Help</a:t>
            </a:r>
          </a:p>
        </p:txBody>
      </p:sp>
      <p:sp>
        <p:nvSpPr>
          <p:cNvPr id="3" name="Content Placeholder 2">
            <a:extLst>
              <a:ext uri="{FF2B5EF4-FFF2-40B4-BE49-F238E27FC236}">
                <a16:creationId xmlns:a16="http://schemas.microsoft.com/office/drawing/2014/main" id="{941A3D90-C89B-9897-11F3-3C20927077AF}"/>
              </a:ext>
            </a:extLst>
          </p:cNvPr>
          <p:cNvSpPr>
            <a:spLocks noGrp="1"/>
          </p:cNvSpPr>
          <p:nvPr>
            <p:ph idx="1"/>
          </p:nvPr>
        </p:nvSpPr>
        <p:spPr/>
        <p:txBody>
          <a:bodyPr>
            <a:normAutofit fontScale="92500" lnSpcReduction="20000"/>
          </a:bodyPr>
          <a:lstStyle/>
          <a:p>
            <a:r>
              <a:rPr lang="en-AU" dirty="0"/>
              <a:t>Some guiding questions to ask yourself</a:t>
            </a:r>
          </a:p>
          <a:p>
            <a:pPr marL="800100" lvl="1" indent="-342900">
              <a:lnSpc>
                <a:spcPct val="107000"/>
              </a:lnSpc>
              <a:spcAft>
                <a:spcPts val="800"/>
              </a:spcAft>
              <a:buSzPts val="1000"/>
              <a:buFont typeface="Symbol" panose="05050102010706020507" pitchFamily="18" charset="2"/>
              <a:buChar char=""/>
              <a:tabLst>
                <a:tab pos="457200" algn="l"/>
              </a:tabLst>
            </a:pPr>
            <a:r>
              <a:rPr lang="en-AU" dirty="0"/>
              <a:t>Necessity versus luxury</a:t>
            </a:r>
          </a:p>
          <a:p>
            <a:pPr marL="800100" lvl="1" indent="-342900">
              <a:lnSpc>
                <a:spcPct val="107000"/>
              </a:lnSpc>
              <a:spcAft>
                <a:spcPts val="800"/>
              </a:spcAft>
              <a:buSzPts val="1000"/>
              <a:buFont typeface="Symbol" panose="05050102010706020507" pitchFamily="18" charset="2"/>
              <a:buChar char=""/>
              <a:tabLst>
                <a:tab pos="457200" algn="l"/>
              </a:tabLst>
            </a:pPr>
            <a:r>
              <a:rPr lang="en-AU" dirty="0"/>
              <a:t>Creative hobby versus empty status symbol</a:t>
            </a:r>
          </a:p>
          <a:p>
            <a:pPr marL="800100" lvl="1" indent="-342900">
              <a:lnSpc>
                <a:spcPct val="107000"/>
              </a:lnSpc>
              <a:spcAft>
                <a:spcPts val="800"/>
              </a:spcAft>
              <a:buSzPts val="1000"/>
              <a:buFont typeface="Symbol" panose="05050102010706020507" pitchFamily="18" charset="2"/>
              <a:buChar char=""/>
              <a:tabLst>
                <a:tab pos="457200" algn="l"/>
              </a:tabLst>
            </a:pPr>
            <a:r>
              <a:rPr lang="en-AU" dirty="0"/>
              <a:t>Modesty versus vanity</a:t>
            </a:r>
          </a:p>
          <a:p>
            <a:pPr marL="800100" lvl="1" indent="-342900">
              <a:lnSpc>
                <a:spcPct val="107000"/>
              </a:lnSpc>
              <a:spcAft>
                <a:spcPts val="800"/>
              </a:spcAft>
              <a:buSzPts val="1000"/>
              <a:buFont typeface="Symbol" panose="05050102010706020507" pitchFamily="18" charset="2"/>
              <a:buChar char=""/>
              <a:tabLst>
                <a:tab pos="457200" algn="l"/>
              </a:tabLst>
            </a:pPr>
            <a:r>
              <a:rPr lang="en-AU" dirty="0"/>
              <a:t>Occasional celebration versus normal routine</a:t>
            </a:r>
          </a:p>
          <a:p>
            <a:pPr marL="800100" lvl="1" indent="-342900">
              <a:lnSpc>
                <a:spcPct val="107000"/>
              </a:lnSpc>
              <a:spcAft>
                <a:spcPts val="800"/>
              </a:spcAft>
              <a:buSzPts val="1000"/>
              <a:buFont typeface="Symbol" panose="05050102010706020507" pitchFamily="18" charset="2"/>
              <a:buChar char=""/>
              <a:tabLst>
                <a:tab pos="457200" algn="l"/>
              </a:tabLst>
            </a:pPr>
            <a:r>
              <a:rPr lang="en-AU" dirty="0"/>
              <a:t>Service of God versus slavery to fashion</a:t>
            </a:r>
          </a:p>
          <a:p>
            <a:r>
              <a:rPr lang="en-AU" dirty="0"/>
              <a:t>Christians Against Poverty – CAP Money Course</a:t>
            </a:r>
          </a:p>
          <a:p>
            <a:pPr lvl="1"/>
            <a:r>
              <a:rPr lang="en-AU" dirty="0">
                <a:hlinkClick r:id="rId2"/>
              </a:rPr>
              <a:t>https://capaust.org/gethelp/budget-help</a:t>
            </a:r>
            <a:r>
              <a:rPr lang="en-AU" sz="1700" dirty="0">
                <a:hlinkClick r:id="rId2"/>
              </a:rPr>
              <a:t>/</a:t>
            </a:r>
            <a:endParaRPr lang="en-AU" sz="1700" dirty="0"/>
          </a:p>
          <a:p>
            <a:pPr lvl="1"/>
            <a:endParaRPr lang="en-AU" sz="1700" dirty="0"/>
          </a:p>
          <a:p>
            <a:r>
              <a:rPr lang="en-AU" dirty="0"/>
              <a:t>Money Smart has template and guidance</a:t>
            </a:r>
          </a:p>
          <a:p>
            <a:pPr lvl="1"/>
            <a:r>
              <a:rPr lang="en-AU" sz="2000" dirty="0">
                <a:hlinkClick r:id="rId3"/>
              </a:rPr>
              <a:t>https://moneysmart.gov.au/budgeting/budget-planner</a:t>
            </a:r>
            <a:endParaRPr lang="en-AU" sz="2000" dirty="0"/>
          </a:p>
          <a:p>
            <a:pPr marL="457200" lvl="1" indent="0">
              <a:buNone/>
            </a:pPr>
            <a:endParaRPr lang="en-AU" sz="2000" dirty="0"/>
          </a:p>
          <a:p>
            <a:endParaRPr lang="en-AU" dirty="0"/>
          </a:p>
        </p:txBody>
      </p:sp>
    </p:spTree>
    <p:extLst>
      <p:ext uri="{BB962C8B-B14F-4D97-AF65-F5344CB8AC3E}">
        <p14:creationId xmlns:p14="http://schemas.microsoft.com/office/powerpoint/2010/main" val="11181380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312D1-85CE-2DFB-0D80-8484D206C81F}"/>
              </a:ext>
            </a:extLst>
          </p:cNvPr>
          <p:cNvSpPr>
            <a:spLocks noGrp="1"/>
          </p:cNvSpPr>
          <p:nvPr>
            <p:ph type="title"/>
          </p:nvPr>
        </p:nvSpPr>
        <p:spPr/>
        <p:txBody>
          <a:bodyPr/>
          <a:lstStyle/>
          <a:p>
            <a:r>
              <a:rPr lang="en-AU" dirty="0">
                <a:solidFill>
                  <a:schemeClr val="accent2"/>
                </a:solidFill>
              </a:rPr>
              <a:t>Getting debt under control</a:t>
            </a:r>
          </a:p>
        </p:txBody>
      </p:sp>
      <p:sp>
        <p:nvSpPr>
          <p:cNvPr id="3" name="Content Placeholder 2">
            <a:extLst>
              <a:ext uri="{FF2B5EF4-FFF2-40B4-BE49-F238E27FC236}">
                <a16:creationId xmlns:a16="http://schemas.microsoft.com/office/drawing/2014/main" id="{1F4CADB3-CDDA-F4FD-1E01-C737BF014D6E}"/>
              </a:ext>
            </a:extLst>
          </p:cNvPr>
          <p:cNvSpPr>
            <a:spLocks noGrp="1"/>
          </p:cNvSpPr>
          <p:nvPr>
            <p:ph idx="1"/>
          </p:nvPr>
        </p:nvSpPr>
        <p:spPr/>
        <p:txBody>
          <a:bodyPr>
            <a:normAutofit fontScale="92500" lnSpcReduction="20000"/>
          </a:bodyPr>
          <a:lstStyle/>
          <a:p>
            <a:pPr marL="514350" indent="-514350">
              <a:buFont typeface="+mj-lt"/>
              <a:buAutoNum type="arabicPeriod"/>
            </a:pPr>
            <a:r>
              <a:rPr lang="en-AU" dirty="0"/>
              <a:t>Know what you owe</a:t>
            </a:r>
          </a:p>
          <a:p>
            <a:pPr marL="514350" indent="-514350">
              <a:buFont typeface="+mj-lt"/>
              <a:buAutoNum type="arabicPeriod"/>
            </a:pPr>
            <a:r>
              <a:rPr lang="en-AU" dirty="0"/>
              <a:t>Get help if you need it</a:t>
            </a:r>
          </a:p>
          <a:p>
            <a:pPr lvl="2"/>
            <a:r>
              <a:rPr lang="en-AU" dirty="0"/>
              <a:t>Money Mentoring (Christians Against Poverty)</a:t>
            </a:r>
          </a:p>
          <a:p>
            <a:pPr lvl="3"/>
            <a:r>
              <a:rPr lang="en-AU" dirty="0">
                <a:hlinkClick r:id="rId2"/>
              </a:rPr>
              <a:t>https://capaust.org/gethelp/money-mentoring/</a:t>
            </a:r>
            <a:endParaRPr lang="en-AU" dirty="0"/>
          </a:p>
          <a:p>
            <a:pPr lvl="2"/>
            <a:endParaRPr lang="en-AU" dirty="0"/>
          </a:p>
          <a:p>
            <a:pPr lvl="2"/>
            <a:r>
              <a:rPr lang="en-AU" dirty="0"/>
              <a:t>National Debt Helpline – call 1800 007 007</a:t>
            </a:r>
          </a:p>
          <a:p>
            <a:pPr marL="514350" indent="-514350">
              <a:buFont typeface="+mj-lt"/>
              <a:buAutoNum type="arabicPeriod"/>
            </a:pPr>
            <a:r>
              <a:rPr lang="en-AU" dirty="0"/>
              <a:t>Work out what you can afford to pay</a:t>
            </a:r>
          </a:p>
          <a:p>
            <a:pPr marL="514350" indent="-514350">
              <a:buFont typeface="+mj-lt"/>
              <a:buAutoNum type="arabicPeriod"/>
            </a:pPr>
            <a:r>
              <a:rPr lang="en-AU" dirty="0"/>
              <a:t>Prioritise you debts and bills</a:t>
            </a:r>
          </a:p>
          <a:p>
            <a:pPr marL="514350" indent="-514350">
              <a:buFont typeface="+mj-lt"/>
              <a:buAutoNum type="arabicPeriod"/>
            </a:pPr>
            <a:r>
              <a:rPr lang="en-AU" dirty="0"/>
              <a:t>Start small and snowball your debts</a:t>
            </a:r>
          </a:p>
          <a:p>
            <a:pPr marL="514350" indent="-514350">
              <a:buFont typeface="+mj-lt"/>
              <a:buAutoNum type="arabicPeriod"/>
            </a:pPr>
            <a:r>
              <a:rPr lang="en-AU" dirty="0"/>
              <a:t>Get a savings mindset</a:t>
            </a:r>
          </a:p>
          <a:p>
            <a:pPr marL="514350" indent="-514350">
              <a:buFont typeface="+mj-lt"/>
              <a:buAutoNum type="arabicPeriod"/>
            </a:pPr>
            <a:endParaRPr lang="en-AU" dirty="0"/>
          </a:p>
          <a:p>
            <a:pPr marL="0" indent="0">
              <a:buNone/>
            </a:pPr>
            <a:r>
              <a:rPr lang="en-AU" dirty="0"/>
              <a:t>Source: </a:t>
            </a:r>
            <a:r>
              <a:rPr lang="en-AU" dirty="0">
                <a:hlinkClick r:id="rId3"/>
              </a:rPr>
              <a:t>https://moneysmart.gov.au/managing-debt/get-debt-under-control</a:t>
            </a:r>
            <a:endParaRPr lang="en-AU" dirty="0"/>
          </a:p>
          <a:p>
            <a:pPr marL="0" indent="0">
              <a:buNone/>
            </a:pPr>
            <a:endParaRPr lang="en-AU" dirty="0"/>
          </a:p>
        </p:txBody>
      </p:sp>
    </p:spTree>
    <p:extLst>
      <p:ext uri="{BB962C8B-B14F-4D97-AF65-F5344CB8AC3E}">
        <p14:creationId xmlns:p14="http://schemas.microsoft.com/office/powerpoint/2010/main" val="287152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A6257-74A0-9DC1-289C-F90DA4A63BDE}"/>
              </a:ext>
            </a:extLst>
          </p:cNvPr>
          <p:cNvSpPr>
            <a:spLocks noGrp="1"/>
          </p:cNvSpPr>
          <p:nvPr>
            <p:ph type="title"/>
          </p:nvPr>
        </p:nvSpPr>
        <p:spPr/>
        <p:txBody>
          <a:bodyPr/>
          <a:lstStyle/>
          <a:p>
            <a:r>
              <a:rPr lang="en-AU" dirty="0">
                <a:solidFill>
                  <a:schemeClr val="accent2"/>
                </a:solidFill>
              </a:rPr>
              <a:t>Margin</a:t>
            </a:r>
          </a:p>
        </p:txBody>
      </p:sp>
      <p:sp>
        <p:nvSpPr>
          <p:cNvPr id="3" name="Content Placeholder 2">
            <a:extLst>
              <a:ext uri="{FF2B5EF4-FFF2-40B4-BE49-F238E27FC236}">
                <a16:creationId xmlns:a16="http://schemas.microsoft.com/office/drawing/2014/main" id="{D98E8297-F287-BFF3-406E-FDE9124327B0}"/>
              </a:ext>
            </a:extLst>
          </p:cNvPr>
          <p:cNvSpPr>
            <a:spLocks noGrp="1"/>
          </p:cNvSpPr>
          <p:nvPr>
            <p:ph sz="half" idx="1"/>
          </p:nvPr>
        </p:nvSpPr>
        <p:spPr/>
        <p:txBody>
          <a:bodyPr/>
          <a:lstStyle/>
          <a:p>
            <a:r>
              <a:rPr lang="en-AU" dirty="0"/>
              <a:t>Establish savings</a:t>
            </a:r>
          </a:p>
          <a:p>
            <a:pPr lvl="1"/>
            <a:r>
              <a:rPr lang="en-AU" dirty="0"/>
              <a:t>Emergency fund</a:t>
            </a:r>
          </a:p>
          <a:p>
            <a:pPr lvl="1"/>
            <a:r>
              <a:rPr lang="en-AU" dirty="0"/>
              <a:t>Other savings goals</a:t>
            </a:r>
          </a:p>
          <a:p>
            <a:pPr lvl="1"/>
            <a:r>
              <a:rPr lang="en-AU" dirty="0"/>
              <a:t>Superannuation</a:t>
            </a:r>
          </a:p>
          <a:p>
            <a:pPr lvl="1"/>
            <a:r>
              <a:rPr lang="en-AU" dirty="0"/>
              <a:t>Investing</a:t>
            </a:r>
          </a:p>
          <a:p>
            <a:pPr lvl="1"/>
            <a:endParaRPr lang="en-AU" dirty="0"/>
          </a:p>
          <a:p>
            <a:r>
              <a:rPr lang="en-AU" dirty="0"/>
              <a:t>Practical tips</a:t>
            </a:r>
          </a:p>
          <a:p>
            <a:pPr lvl="1"/>
            <a:r>
              <a:rPr lang="en-AU" dirty="0"/>
              <a:t>Separate accounts</a:t>
            </a:r>
          </a:p>
          <a:p>
            <a:pPr lvl="1"/>
            <a:r>
              <a:rPr lang="en-AU" dirty="0"/>
              <a:t>Interest</a:t>
            </a:r>
          </a:p>
          <a:p>
            <a:pPr lvl="1"/>
            <a:r>
              <a:rPr lang="en-AU" dirty="0"/>
              <a:t>Automate</a:t>
            </a:r>
          </a:p>
        </p:txBody>
      </p:sp>
      <p:sp>
        <p:nvSpPr>
          <p:cNvPr id="4" name="Content Placeholder 3">
            <a:extLst>
              <a:ext uri="{FF2B5EF4-FFF2-40B4-BE49-F238E27FC236}">
                <a16:creationId xmlns:a16="http://schemas.microsoft.com/office/drawing/2014/main" id="{5E62F190-84D4-685B-FC52-C35487146985}"/>
              </a:ext>
            </a:extLst>
          </p:cNvPr>
          <p:cNvSpPr>
            <a:spLocks noGrp="1"/>
          </p:cNvSpPr>
          <p:nvPr>
            <p:ph sz="half" idx="2"/>
          </p:nvPr>
        </p:nvSpPr>
        <p:spPr/>
        <p:txBody>
          <a:bodyPr/>
          <a:lstStyle/>
          <a:p>
            <a:r>
              <a:rPr lang="en-AU" dirty="0"/>
              <a:t>Insurances</a:t>
            </a:r>
          </a:p>
          <a:p>
            <a:pPr lvl="1"/>
            <a:r>
              <a:rPr lang="en-AU" dirty="0"/>
              <a:t>Car</a:t>
            </a:r>
          </a:p>
          <a:p>
            <a:pPr lvl="1"/>
            <a:r>
              <a:rPr lang="en-AU" dirty="0"/>
              <a:t>Home</a:t>
            </a:r>
          </a:p>
          <a:p>
            <a:pPr lvl="1"/>
            <a:r>
              <a:rPr lang="en-AU" dirty="0"/>
              <a:t>Private health cover</a:t>
            </a:r>
          </a:p>
          <a:p>
            <a:pPr lvl="1"/>
            <a:r>
              <a:rPr lang="en-AU" dirty="0"/>
              <a:t>Life insurance</a:t>
            </a:r>
          </a:p>
          <a:p>
            <a:endParaRPr lang="en-AU" dirty="0"/>
          </a:p>
        </p:txBody>
      </p:sp>
    </p:spTree>
    <p:extLst>
      <p:ext uri="{BB962C8B-B14F-4D97-AF65-F5344CB8AC3E}">
        <p14:creationId xmlns:p14="http://schemas.microsoft.com/office/powerpoint/2010/main" val="243955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710970-F4EF-D83B-BE7B-8375B1AFD14C}"/>
              </a:ext>
            </a:extLst>
          </p:cNvPr>
          <p:cNvSpPr>
            <a:spLocks noGrp="1"/>
          </p:cNvSpPr>
          <p:nvPr>
            <p:ph type="title"/>
          </p:nvPr>
        </p:nvSpPr>
        <p:spPr/>
        <p:txBody>
          <a:bodyPr/>
          <a:lstStyle/>
          <a:p>
            <a:r>
              <a:rPr lang="en-AU" dirty="0">
                <a:solidFill>
                  <a:schemeClr val="accent2"/>
                </a:solidFill>
              </a:rPr>
              <a:t>Generosity</a:t>
            </a:r>
          </a:p>
        </p:txBody>
      </p:sp>
      <p:sp>
        <p:nvSpPr>
          <p:cNvPr id="3" name="Content Placeholder 2">
            <a:extLst>
              <a:ext uri="{FF2B5EF4-FFF2-40B4-BE49-F238E27FC236}">
                <a16:creationId xmlns:a16="http://schemas.microsoft.com/office/drawing/2014/main" id="{AC9ABBC1-04E5-F273-3606-19E422956CA1}"/>
              </a:ext>
            </a:extLst>
          </p:cNvPr>
          <p:cNvSpPr>
            <a:spLocks noGrp="1"/>
          </p:cNvSpPr>
          <p:nvPr>
            <p:ph idx="1"/>
          </p:nvPr>
        </p:nvSpPr>
        <p:spPr/>
        <p:txBody>
          <a:bodyPr/>
          <a:lstStyle/>
          <a:p>
            <a:r>
              <a:rPr lang="en-AU" dirty="0">
                <a:solidFill>
                  <a:srgbClr val="00B0F0"/>
                </a:solidFill>
              </a:rPr>
              <a:t>Don’t let your standard of living determine your standard of giving – Andy Stanley</a:t>
            </a:r>
          </a:p>
          <a:p>
            <a:r>
              <a:rPr lang="en-AU" dirty="0"/>
              <a:t>Tithing</a:t>
            </a:r>
          </a:p>
          <a:p>
            <a:r>
              <a:rPr lang="en-AU" dirty="0"/>
              <a:t>Budget your giving</a:t>
            </a:r>
          </a:p>
          <a:p>
            <a:pPr lvl="1"/>
            <a:r>
              <a:rPr lang="en-AU" dirty="0"/>
              <a:t>Planned giving</a:t>
            </a:r>
          </a:p>
          <a:p>
            <a:pPr lvl="1"/>
            <a:r>
              <a:rPr lang="en-AU" dirty="0"/>
              <a:t>Spontaneous giving</a:t>
            </a:r>
          </a:p>
          <a:p>
            <a:r>
              <a:rPr lang="en-AU" dirty="0"/>
              <a:t>Learn ways to give</a:t>
            </a:r>
          </a:p>
          <a:p>
            <a:endParaRPr lang="en-AU" dirty="0"/>
          </a:p>
          <a:p>
            <a:endParaRPr lang="en-AU" dirty="0"/>
          </a:p>
        </p:txBody>
      </p:sp>
    </p:spTree>
    <p:extLst>
      <p:ext uri="{BB962C8B-B14F-4D97-AF65-F5344CB8AC3E}">
        <p14:creationId xmlns:p14="http://schemas.microsoft.com/office/powerpoint/2010/main" val="36961932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DB5BA-DD94-0939-A500-0F499F39983B}"/>
              </a:ext>
            </a:extLst>
          </p:cNvPr>
          <p:cNvSpPr>
            <a:spLocks noGrp="1"/>
          </p:cNvSpPr>
          <p:nvPr>
            <p:ph type="title"/>
          </p:nvPr>
        </p:nvSpPr>
        <p:spPr/>
        <p:txBody>
          <a:bodyPr/>
          <a:lstStyle/>
          <a:p>
            <a:r>
              <a:rPr lang="en-AU" dirty="0">
                <a:solidFill>
                  <a:schemeClr val="accent2"/>
                </a:solidFill>
              </a:rPr>
              <a:t>Practical Steps</a:t>
            </a:r>
          </a:p>
        </p:txBody>
      </p:sp>
      <p:sp>
        <p:nvSpPr>
          <p:cNvPr id="3" name="Content Placeholder 2">
            <a:extLst>
              <a:ext uri="{FF2B5EF4-FFF2-40B4-BE49-F238E27FC236}">
                <a16:creationId xmlns:a16="http://schemas.microsoft.com/office/drawing/2014/main" id="{C6937DB8-EA0C-49A2-6F96-36BA14DD4BBC}"/>
              </a:ext>
            </a:extLst>
          </p:cNvPr>
          <p:cNvSpPr>
            <a:spLocks noGrp="1"/>
          </p:cNvSpPr>
          <p:nvPr>
            <p:ph idx="1"/>
          </p:nvPr>
        </p:nvSpPr>
        <p:spPr/>
        <p:txBody>
          <a:bodyPr>
            <a:normAutofit lnSpcReduction="10000"/>
          </a:bodyPr>
          <a:lstStyle/>
          <a:p>
            <a:pPr marL="0" indent="0">
              <a:spcAft>
                <a:spcPts val="800"/>
              </a:spcAft>
              <a:buNone/>
            </a:pPr>
            <a:r>
              <a:rPr lang="en-AU" dirty="0"/>
              <a:t>Pray</a:t>
            </a:r>
          </a:p>
          <a:p>
            <a:pPr marL="0" indent="0">
              <a:spcAft>
                <a:spcPts val="800"/>
              </a:spcAft>
              <a:buNone/>
            </a:pPr>
            <a:r>
              <a:rPr lang="en-AU" dirty="0"/>
              <a:t>Develop a lifestyle plan / budget - guidance:</a:t>
            </a:r>
          </a:p>
          <a:p>
            <a:pPr marL="685800" lvl="2">
              <a:spcBef>
                <a:spcPts val="1000"/>
              </a:spcBef>
              <a:spcAft>
                <a:spcPts val="800"/>
              </a:spcAft>
              <a:buSzPts val="1000"/>
              <a:tabLst>
                <a:tab pos="457200" algn="l"/>
              </a:tabLst>
            </a:pPr>
            <a:r>
              <a:rPr lang="en-AU" sz="2400" dirty="0"/>
              <a:t>Mortgage or rent no more than 30% of pre-tax income</a:t>
            </a:r>
          </a:p>
          <a:p>
            <a:pPr marL="685800" lvl="2">
              <a:spcBef>
                <a:spcPts val="1000"/>
              </a:spcBef>
              <a:spcAft>
                <a:spcPts val="800"/>
              </a:spcAft>
              <a:buSzPts val="1000"/>
              <a:tabLst>
                <a:tab pos="457200" algn="l"/>
              </a:tabLst>
            </a:pPr>
            <a:r>
              <a:rPr lang="en-AU" sz="2400" dirty="0"/>
              <a:t>Focus on reducing non-mortgage debt</a:t>
            </a:r>
          </a:p>
          <a:p>
            <a:pPr marL="685800" lvl="2">
              <a:spcBef>
                <a:spcPts val="1000"/>
              </a:spcBef>
              <a:spcAft>
                <a:spcPts val="800"/>
              </a:spcAft>
              <a:buSzPts val="1000"/>
              <a:tabLst>
                <a:tab pos="457200" algn="l"/>
              </a:tabLst>
            </a:pPr>
            <a:r>
              <a:rPr lang="en-AU" sz="2400" dirty="0"/>
              <a:t>Emergency fund equal to 3 months worth of expenses</a:t>
            </a:r>
          </a:p>
          <a:p>
            <a:pPr marL="685800" lvl="2">
              <a:spcBef>
                <a:spcPts val="1000"/>
              </a:spcBef>
              <a:spcAft>
                <a:spcPts val="800"/>
              </a:spcAft>
              <a:buSzPts val="1000"/>
              <a:tabLst>
                <a:tab pos="457200" algn="l"/>
              </a:tabLst>
            </a:pPr>
            <a:r>
              <a:rPr lang="en-AU" sz="2400" dirty="0"/>
              <a:t>Set up a savings plan for other big expenditure</a:t>
            </a:r>
          </a:p>
          <a:p>
            <a:pPr marL="685800" lvl="2">
              <a:spcBef>
                <a:spcPts val="1000"/>
              </a:spcBef>
              <a:spcAft>
                <a:spcPts val="800"/>
              </a:spcAft>
              <a:buSzPts val="1000"/>
              <a:tabLst>
                <a:tab pos="457200" algn="l"/>
              </a:tabLst>
            </a:pPr>
            <a:r>
              <a:rPr lang="en-AU" sz="2400" dirty="0"/>
              <a:t>Consider insurances </a:t>
            </a:r>
          </a:p>
          <a:p>
            <a:pPr marL="685800" lvl="2">
              <a:spcBef>
                <a:spcPts val="1000"/>
              </a:spcBef>
              <a:spcAft>
                <a:spcPts val="800"/>
              </a:spcAft>
              <a:buSzPts val="1000"/>
              <a:tabLst>
                <a:tab pos="457200" algn="l"/>
              </a:tabLst>
            </a:pPr>
            <a:r>
              <a:rPr lang="en-AU" sz="2400" dirty="0"/>
              <a:t>Decide on giving and set it in motion</a:t>
            </a:r>
          </a:p>
        </p:txBody>
      </p:sp>
    </p:spTree>
    <p:extLst>
      <p:ext uri="{BB962C8B-B14F-4D97-AF65-F5344CB8AC3E}">
        <p14:creationId xmlns:p14="http://schemas.microsoft.com/office/powerpoint/2010/main" val="3175355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TotalTime>
  <Words>391</Words>
  <Application>Microsoft Office PowerPoint</Application>
  <PresentationFormat>Widescreen</PresentationFormat>
  <Paragraphs>68</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Calibri Light</vt:lpstr>
      <vt:lpstr>Courier New</vt:lpstr>
      <vt:lpstr>Symbol</vt:lpstr>
      <vt:lpstr>system-ui</vt:lpstr>
      <vt:lpstr>Office Theme</vt:lpstr>
      <vt:lpstr>Practical Finances </vt:lpstr>
      <vt:lpstr>Frugality creates margin which enables generosity</vt:lpstr>
      <vt:lpstr>Frugality</vt:lpstr>
      <vt:lpstr>Budgeting Help</vt:lpstr>
      <vt:lpstr>Getting debt under control</vt:lpstr>
      <vt:lpstr>Margin</vt:lpstr>
      <vt:lpstr>Generosity</vt:lpstr>
      <vt:lpstr>Practical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Practical Finances </dc:title>
  <dc:creator>Alissa Ryan</dc:creator>
  <cp:lastModifiedBy>Alissa Ryan</cp:lastModifiedBy>
  <cp:revision>5</cp:revision>
  <dcterms:created xsi:type="dcterms:W3CDTF">2023-10-14T11:49:23Z</dcterms:created>
  <dcterms:modified xsi:type="dcterms:W3CDTF">2023-10-15T00:20:06Z</dcterms:modified>
</cp:coreProperties>
</file>